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2" r:id="rId3"/>
    <p:sldId id="257" r:id="rId4"/>
    <p:sldId id="262" r:id="rId5"/>
    <p:sldId id="258" r:id="rId6"/>
    <p:sldId id="263" r:id="rId7"/>
    <p:sldId id="267" r:id="rId8"/>
    <p:sldId id="268" r:id="rId9"/>
    <p:sldId id="269" r:id="rId10"/>
    <p:sldId id="270" r:id="rId11"/>
    <p:sldId id="271" r:id="rId12"/>
    <p:sldId id="259" r:id="rId13"/>
    <p:sldId id="264" r:id="rId14"/>
    <p:sldId id="260" r:id="rId15"/>
    <p:sldId id="265" r:id="rId16"/>
    <p:sldId id="261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AB237-0591-4B14-B2B7-A6A725ABAD81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B526F-BBC7-453A-B2B0-40FD4B913F4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385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Die </a:t>
            </a:r>
            <a:r>
              <a:rPr lang="de-CH" dirty="0" err="1"/>
              <a:t>OpenweatherAPI</a:t>
            </a:r>
            <a:r>
              <a:rPr lang="de-CH" dirty="0"/>
              <a:t> ist eine sehr verlässliche API, welche sekündliche upgedated wird</a:t>
            </a:r>
          </a:p>
          <a:p>
            <a:r>
              <a:rPr lang="de-CH" dirty="0" err="1"/>
              <a:t>SQLlight</a:t>
            </a:r>
            <a:r>
              <a:rPr lang="de-CH" dirty="0"/>
              <a:t> ist für eine solche App die optimale Lösung um lokal Daten zu speichern</a:t>
            </a:r>
          </a:p>
          <a:p>
            <a:r>
              <a:rPr lang="de-CH" dirty="0"/>
              <a:t>Mit dem Motto «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» wollen wir den Nutzern eine sehr simple Handhabung der App geben, so, dass sie mit wenigen Tastendrücke zum Ziel kommen</a:t>
            </a:r>
          </a:p>
          <a:p>
            <a:r>
              <a:rPr lang="de-CH" dirty="0">
                <a:sym typeface="Wingdings" panose="05000000000000000000" pitchFamily="2" charset="2"/>
              </a:rPr>
              <a:t> Voll funktionsfähige Wetter App bei der …, zudem soll das ganze …, bei dem </a:t>
            </a:r>
            <a:r>
              <a:rPr lang="de-CH" dirty="0" err="1">
                <a:sym typeface="Wingdings" panose="05000000000000000000" pitchFamily="2" charset="2"/>
              </a:rPr>
              <a:t>Frantend</a:t>
            </a:r>
            <a:r>
              <a:rPr lang="de-CH" dirty="0">
                <a:sym typeface="Wingdings" panose="05000000000000000000" pitchFamily="2" charset="2"/>
              </a:rPr>
              <a:t> haben wir darauf geachtet dass …, und das haben wir alles nach dem Motto «</a:t>
            </a:r>
            <a:r>
              <a:rPr lang="de-CH" dirty="0" err="1">
                <a:sym typeface="Wingdings" panose="05000000000000000000" pitchFamily="2" charset="2"/>
              </a:rPr>
              <a:t>less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more</a:t>
            </a:r>
            <a:r>
              <a:rPr lang="de-CH" dirty="0">
                <a:sym typeface="Wingdings" panose="05000000000000000000" pitchFamily="2" charset="2"/>
              </a:rPr>
              <a:t>» implementiert, so, dass …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B526F-BBC7-453A-B2B0-40FD4B913F4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040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20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307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4360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2822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347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5806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4235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3495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9610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C45CF-7C52-482D-A23F-1C264BE1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7BCB8-28A9-4460-92AA-E439EBC6B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EDEE9C-AEC4-4A2A-86A0-1906589E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7F46-674C-428E-AF7F-58C0F197060E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95E0F-40E1-4D6A-8497-9EB429FC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785CD3-1D6B-48FA-A423-6CDED8F8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8AF1-1A30-48F4-964A-FA7804A2C1F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70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832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337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793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315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2525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277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732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899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430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1D57AC8-5333-4B95-9B44-A504B8415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650" y="-4053059"/>
            <a:ext cx="11641138" cy="116411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EFD427-D2A0-4284-8E7D-21037063C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WeatherApp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589493-86EB-4701-AA38-1C52C6F21E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Leandro, Duarte, Bastian</a:t>
            </a:r>
          </a:p>
        </p:txBody>
      </p:sp>
    </p:spTree>
    <p:extLst>
      <p:ext uri="{BB962C8B-B14F-4D97-AF65-F5344CB8AC3E}">
        <p14:creationId xmlns:p14="http://schemas.microsoft.com/office/powerpoint/2010/main" val="32842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4" name="Grafik 3" descr="Ein Bild, das Natur enthält.&#10;&#10;Automatisch generierte Beschreibung">
            <a:extLst>
              <a:ext uri="{FF2B5EF4-FFF2-40B4-BE49-F238E27FC236}">
                <a16:creationId xmlns:a16="http://schemas.microsoft.com/office/drawing/2014/main" id="{1DA1D58C-7B88-4373-892D-64F54C7E2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 b="5851"/>
          <a:stretch/>
        </p:blipFill>
        <p:spPr>
          <a:xfrm>
            <a:off x="5121656" y="2035257"/>
            <a:ext cx="1948688" cy="3646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D633A8-0776-47B4-BF97-C16D81AAC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4" name="Grafik 3" descr="Ein Bild, das Natur enthält.&#10;&#10;Automatisch generierte Beschreibung">
            <a:extLst>
              <a:ext uri="{FF2B5EF4-FFF2-40B4-BE49-F238E27FC236}">
                <a16:creationId xmlns:a16="http://schemas.microsoft.com/office/drawing/2014/main" id="{AFCB0880-6DFF-48C8-9A01-A1BC767AA1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b="5926"/>
          <a:stretch/>
        </p:blipFill>
        <p:spPr>
          <a:xfrm>
            <a:off x="5122922" y="2035257"/>
            <a:ext cx="1946156" cy="3646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9F2B7EE-362B-4457-BACE-FE382FD3B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0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6933D-74B6-4889-B0CA-02052B13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E0206D-0980-4C89-8DE1-996F5D49CC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Unsere Ziele</a:t>
            </a:r>
          </a:p>
          <a:p>
            <a:r>
              <a:rPr lang="de-CH" dirty="0"/>
              <a:t>Unser Ergebnis</a:t>
            </a:r>
          </a:p>
          <a:p>
            <a:r>
              <a:rPr lang="de-CH" b="1" dirty="0"/>
              <a:t>Herausforderungen</a:t>
            </a:r>
          </a:p>
          <a:p>
            <a:r>
              <a:rPr lang="de-CH" dirty="0"/>
              <a:t>Unsere Lösungen</a:t>
            </a:r>
          </a:p>
          <a:p>
            <a:r>
              <a:rPr lang="de-CH" dirty="0"/>
              <a:t>Live Demo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63788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D34029FC-786D-4ED4-A51A-A238510F7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38" y="2214694"/>
            <a:ext cx="8348662" cy="45238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902928-5438-47D3-8441-E100947D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CH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BDF62-80A4-45DE-9B7E-BF30FDA468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/>
              <a:t>Navigation der Favoriten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/>
              <a:t>Ländersuche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 err="1"/>
              <a:t>Backstack</a:t>
            </a:r>
            <a:endParaRPr lang="de-CH" dirty="0"/>
          </a:p>
          <a:p>
            <a:pPr>
              <a:buFont typeface="Symbol" panose="05050102010706020507" pitchFamily="18" charset="2"/>
              <a:buChar char="-"/>
            </a:pPr>
            <a:r>
              <a:rPr lang="de-CH" dirty="0"/>
              <a:t>Scrollen bei Horizontalen </a:t>
            </a:r>
            <a:r>
              <a:rPr lang="de-CH" dirty="0" err="1"/>
              <a:t>Listviews</a:t>
            </a:r>
            <a:endParaRPr lang="de-CH" dirty="0"/>
          </a:p>
          <a:p>
            <a:pPr>
              <a:buFont typeface="Symbol" panose="05050102010706020507" pitchFamily="18" charset="2"/>
              <a:buChar char="-"/>
            </a:pPr>
            <a:endParaRPr lang="de-CH" dirty="0"/>
          </a:p>
          <a:p>
            <a:pPr>
              <a:buFont typeface="Symbol" panose="05050102010706020507" pitchFamily="18" charset="2"/>
              <a:buChar char="-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07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6933D-74B6-4889-B0CA-02052B13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E0206D-0980-4C89-8DE1-996F5D49CC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Unsere Ziele</a:t>
            </a:r>
          </a:p>
          <a:p>
            <a:r>
              <a:rPr lang="de-CH" dirty="0"/>
              <a:t>Unser Ergebnis</a:t>
            </a:r>
          </a:p>
          <a:p>
            <a:r>
              <a:rPr lang="de-CH" dirty="0"/>
              <a:t>Herausforderungen</a:t>
            </a:r>
          </a:p>
          <a:p>
            <a:r>
              <a:rPr lang="de-CH" b="1" dirty="0"/>
              <a:t>Unsere Lösungen</a:t>
            </a:r>
          </a:p>
          <a:p>
            <a:r>
              <a:rPr lang="de-CH" dirty="0"/>
              <a:t>Live Demo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7558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90662F-C508-46C0-97D4-061B05C5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Unsere Lösungen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D41FA-E400-4AFE-BF4C-5EB2B5C35E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/>
              <a:t>Pageviewer für horizontale </a:t>
            </a:r>
            <a:r>
              <a:rPr lang="de-CH" dirty="0" err="1"/>
              <a:t>scrollbar</a:t>
            </a:r>
            <a:endParaRPr lang="de-CH" dirty="0"/>
          </a:p>
          <a:p>
            <a:pPr>
              <a:buFont typeface="Symbol" panose="05050102010706020507" pitchFamily="18" charset="2"/>
              <a:buChar char="-"/>
            </a:pPr>
            <a:r>
              <a:rPr lang="de-CH" dirty="0"/>
              <a:t>Alle Länder wurden in der DB abgespeichert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 err="1"/>
              <a:t>Backstack</a:t>
            </a:r>
            <a:r>
              <a:rPr lang="de-CH" dirty="0"/>
              <a:t> Managing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 err="1"/>
              <a:t>Recyclerview</a:t>
            </a:r>
            <a:endParaRPr lang="de-CH" dirty="0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54D5CF59-395F-47C1-A401-F719498C35FD}"/>
              </a:ext>
            </a:extLst>
          </p:cNvPr>
          <p:cNvSpPr/>
          <p:nvPr/>
        </p:nvSpPr>
        <p:spPr>
          <a:xfrm>
            <a:off x="6804474" y="3429000"/>
            <a:ext cx="2768335" cy="2719516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5275" r="-8474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" name="Parallelogramm 6">
            <a:extLst>
              <a:ext uri="{FF2B5EF4-FFF2-40B4-BE49-F238E27FC236}">
                <a16:creationId xmlns:a16="http://schemas.microsoft.com/office/drawing/2014/main" id="{55257E93-B719-40E0-83E7-D03D8BDB11C8}"/>
              </a:ext>
            </a:extLst>
          </p:cNvPr>
          <p:cNvSpPr/>
          <p:nvPr/>
        </p:nvSpPr>
        <p:spPr>
          <a:xfrm>
            <a:off x="9026879" y="3429000"/>
            <a:ext cx="2892704" cy="2719516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84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1A466FB1-CDE2-4B4C-8F07-99C4176F3644}"/>
              </a:ext>
            </a:extLst>
          </p:cNvPr>
          <p:cNvSpPr/>
          <p:nvPr/>
        </p:nvSpPr>
        <p:spPr>
          <a:xfrm>
            <a:off x="4457700" y="3429000"/>
            <a:ext cx="2892704" cy="2719516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584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640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6933D-74B6-4889-B0CA-02052B13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E0206D-0980-4C89-8DE1-996F5D49CC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Unsere Ziele</a:t>
            </a:r>
          </a:p>
          <a:p>
            <a:r>
              <a:rPr lang="de-CH" dirty="0"/>
              <a:t>Unser Ergebnis</a:t>
            </a:r>
          </a:p>
          <a:p>
            <a:r>
              <a:rPr lang="de-CH" dirty="0"/>
              <a:t>Herausforderungen</a:t>
            </a:r>
          </a:p>
          <a:p>
            <a:r>
              <a:rPr lang="de-CH" dirty="0"/>
              <a:t>Unsere Lösungen</a:t>
            </a:r>
          </a:p>
          <a:p>
            <a:r>
              <a:rPr lang="de-CH" b="1" dirty="0"/>
              <a:t>Live Demo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6331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0CC71-1D90-444F-BAFC-91E1D3BF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Live Demo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B42305-5AF6-4992-BD36-44F0328AE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37" y="2046958"/>
            <a:ext cx="4192525" cy="41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5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8DA21-2A6F-49F4-B869-9BC74C01D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de-CH" dirty="0"/>
              <a:t>Unseres Team</a:t>
            </a:r>
          </a:p>
        </p:txBody>
      </p:sp>
      <p:pic>
        <p:nvPicPr>
          <p:cNvPr id="9" name="Grafik 8" descr="Ein Bild, das Person, Schlips, Mann, tragen enthält.&#10;&#10;Automatisch generierte Beschreibung">
            <a:extLst>
              <a:ext uri="{FF2B5EF4-FFF2-40B4-BE49-F238E27FC236}">
                <a16:creationId xmlns:a16="http://schemas.microsoft.com/office/drawing/2014/main" id="{E5B84118-8460-44E6-BD3F-1B926E9B2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670" y="1366716"/>
            <a:ext cx="3127130" cy="3127130"/>
          </a:xfrm>
          <a:prstGeom prst="rect">
            <a:avLst/>
          </a:prstGeom>
        </p:spPr>
      </p:pic>
      <p:pic>
        <p:nvPicPr>
          <p:cNvPr id="11" name="Grafik 10" descr="Ein Bild, das Person, Frau, Kleidung, weiß enthält.&#10;&#10;Automatisch generierte Beschreibung">
            <a:extLst>
              <a:ext uri="{FF2B5EF4-FFF2-40B4-BE49-F238E27FC236}">
                <a16:creationId xmlns:a16="http://schemas.microsoft.com/office/drawing/2014/main" id="{7D8CC608-1DD2-498E-B591-2CDD75BC1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16" y="1273908"/>
            <a:ext cx="3219938" cy="3219938"/>
          </a:xfrm>
          <a:prstGeom prst="rect">
            <a:avLst/>
          </a:prstGeom>
        </p:spPr>
      </p:pic>
      <p:pic>
        <p:nvPicPr>
          <p:cNvPr id="15" name="Grafik 14" descr="Ein Bild, das Person, Mann, darstellend, lächelnd enthält.&#10;&#10;Automatisch generierte Beschreibung">
            <a:extLst>
              <a:ext uri="{FF2B5EF4-FFF2-40B4-BE49-F238E27FC236}">
                <a16:creationId xmlns:a16="http://schemas.microsoft.com/office/drawing/2014/main" id="{F46C2063-DCEE-4C64-96BA-56B73AD93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0" y="1366716"/>
            <a:ext cx="3127130" cy="312713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402CECA-DD2D-4B06-8EA0-E10CD8AC10B5}"/>
              </a:ext>
            </a:extLst>
          </p:cNvPr>
          <p:cNvSpPr txBox="1"/>
          <p:nvPr/>
        </p:nvSpPr>
        <p:spPr>
          <a:xfrm>
            <a:off x="838201" y="4611076"/>
            <a:ext cx="285749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dirty="0"/>
              <a:t>Duarte Ramos</a:t>
            </a:r>
          </a:p>
          <a:p>
            <a:pPr algn="ctr">
              <a:lnSpc>
                <a:spcPct val="150000"/>
              </a:lnSpc>
            </a:pPr>
            <a:r>
              <a:rPr lang="de-CH" dirty="0"/>
              <a:t>Noser Engineering</a:t>
            </a:r>
          </a:p>
          <a:p>
            <a:pPr algn="ctr">
              <a:lnSpc>
                <a:spcPct val="150000"/>
              </a:lnSpc>
            </a:pPr>
            <a:r>
              <a:rPr lang="de-CH" dirty="0"/>
              <a:t>Applikationsentwickler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ECA349A-9959-472A-92A9-2F9892A6160B}"/>
              </a:ext>
            </a:extLst>
          </p:cNvPr>
          <p:cNvSpPr txBox="1"/>
          <p:nvPr/>
        </p:nvSpPr>
        <p:spPr>
          <a:xfrm>
            <a:off x="4532435" y="4754695"/>
            <a:ext cx="285749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dirty="0"/>
              <a:t>Bastian Steingruber</a:t>
            </a:r>
          </a:p>
          <a:p>
            <a:pPr algn="ctr">
              <a:lnSpc>
                <a:spcPct val="150000"/>
              </a:lnSpc>
            </a:pPr>
            <a:r>
              <a:rPr lang="de-CH" dirty="0"/>
              <a:t>SIX</a:t>
            </a:r>
          </a:p>
          <a:p>
            <a:pPr algn="ctr">
              <a:lnSpc>
                <a:spcPct val="150000"/>
              </a:lnSpc>
            </a:pPr>
            <a:r>
              <a:rPr lang="de-CH" dirty="0"/>
              <a:t>Applikationsentwickler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084D549-365B-44A4-8882-1D91526E7A49}"/>
              </a:ext>
            </a:extLst>
          </p:cNvPr>
          <p:cNvSpPr txBox="1"/>
          <p:nvPr/>
        </p:nvSpPr>
        <p:spPr>
          <a:xfrm>
            <a:off x="8361485" y="4754695"/>
            <a:ext cx="285749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dirty="0"/>
              <a:t>Leandro Ferreira</a:t>
            </a:r>
          </a:p>
          <a:p>
            <a:pPr algn="ctr">
              <a:lnSpc>
                <a:spcPct val="150000"/>
              </a:lnSpc>
            </a:pPr>
            <a:r>
              <a:rPr lang="de-CH" dirty="0" err="1"/>
              <a:t>Crealogix</a:t>
            </a:r>
            <a:endParaRPr lang="de-CH" dirty="0"/>
          </a:p>
          <a:p>
            <a:pPr algn="ctr">
              <a:lnSpc>
                <a:spcPct val="150000"/>
              </a:lnSpc>
            </a:pPr>
            <a:r>
              <a:rPr lang="de-CH" dirty="0"/>
              <a:t>Applikationsentwickler</a:t>
            </a:r>
          </a:p>
        </p:txBody>
      </p:sp>
    </p:spTree>
    <p:extLst>
      <p:ext uri="{BB962C8B-B14F-4D97-AF65-F5344CB8AC3E}">
        <p14:creationId xmlns:p14="http://schemas.microsoft.com/office/powerpoint/2010/main" val="1502356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6933D-74B6-4889-B0CA-02052B13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E0206D-0980-4C89-8DE1-996F5D49CC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b="1" dirty="0"/>
              <a:t>Unsere Ziele</a:t>
            </a:r>
          </a:p>
          <a:p>
            <a:r>
              <a:rPr lang="de-CH" dirty="0"/>
              <a:t>Unser Ergebnis</a:t>
            </a:r>
          </a:p>
          <a:p>
            <a:r>
              <a:rPr lang="de-CH" dirty="0"/>
              <a:t>Herausforderungen</a:t>
            </a:r>
          </a:p>
          <a:p>
            <a:r>
              <a:rPr lang="de-CH" dirty="0"/>
              <a:t>Unsere Lösungen</a:t>
            </a:r>
          </a:p>
          <a:p>
            <a:r>
              <a:rPr lang="de-CH" dirty="0"/>
              <a:t>Live Demo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911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15FA391-576F-4C56-8D74-8A43FEC27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23" y="1893345"/>
            <a:ext cx="8629475" cy="48228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A84997-7531-42A4-BD04-3372188C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Unsere 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9CEEE5-E34A-4167-8A3B-E661CEA9C5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>
              <a:buFont typeface="Symbol" panose="05050102010706020507" pitchFamily="18" charset="2"/>
              <a:buChar char="-"/>
            </a:pPr>
            <a:r>
              <a:rPr lang="de-CH" dirty="0"/>
              <a:t>Voll funktionsfähige Wetter </a:t>
            </a:r>
            <a:r>
              <a:rPr lang="de-CH" dirty="0" err="1"/>
              <a:t>app</a:t>
            </a:r>
            <a:endParaRPr lang="de-CH" dirty="0"/>
          </a:p>
          <a:p>
            <a:pPr lvl="1">
              <a:buFont typeface="Symbol" panose="05050102010706020507" pitchFamily="18" charset="2"/>
              <a:buChar char="-"/>
            </a:pPr>
            <a:r>
              <a:rPr lang="de-CH" dirty="0"/>
              <a:t>Jederzeit Zugriff auf die aktuellsten Wetter Daten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CH" dirty="0"/>
              <a:t>Lokale Speicherfunktion deiner Lieblings Städte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CH" dirty="0"/>
              <a:t>Übersichtliches &amp; klares Frontend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CH" dirty="0"/>
              <a:t>Motto «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»</a:t>
            </a:r>
          </a:p>
          <a:p>
            <a:pPr lvl="1">
              <a:buFont typeface="Symbol" panose="05050102010706020507" pitchFamily="18" charset="2"/>
              <a:buChar char="-"/>
            </a:pPr>
            <a:endParaRPr lang="de-CH" dirty="0"/>
          </a:p>
          <a:p>
            <a:pPr lvl="1">
              <a:buFont typeface="Symbol" panose="05050102010706020507" pitchFamily="18" charset="2"/>
              <a:buChar char="-"/>
            </a:pPr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marL="457200" lvl="1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367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6933D-74B6-4889-B0CA-02052B13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E0206D-0980-4C89-8DE1-996F5D49CC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Unsere Ziele</a:t>
            </a:r>
          </a:p>
          <a:p>
            <a:r>
              <a:rPr lang="de-CH" b="1" dirty="0"/>
              <a:t>Unser Ergebnis</a:t>
            </a:r>
          </a:p>
          <a:p>
            <a:r>
              <a:rPr lang="de-CH" dirty="0" err="1"/>
              <a:t>HUnsere</a:t>
            </a:r>
            <a:r>
              <a:rPr lang="de-CH" dirty="0"/>
              <a:t> Lösungen</a:t>
            </a:r>
          </a:p>
          <a:p>
            <a:r>
              <a:rPr lang="de-CH" dirty="0" err="1"/>
              <a:t>erausforderungen</a:t>
            </a:r>
            <a:endParaRPr lang="de-CH" dirty="0"/>
          </a:p>
          <a:p>
            <a:r>
              <a:rPr lang="de-CH" dirty="0"/>
              <a:t>Live Demo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7382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8" name="Grafik 7" descr="Ein Bild, das Baum enthält.&#10;&#10;Automatisch generierte Beschreibung">
            <a:extLst>
              <a:ext uri="{FF2B5EF4-FFF2-40B4-BE49-F238E27FC236}">
                <a16:creationId xmlns:a16="http://schemas.microsoft.com/office/drawing/2014/main" id="{D1F0507A-8890-428B-82B6-78CE0F09DE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 b="6070"/>
          <a:stretch/>
        </p:blipFill>
        <p:spPr>
          <a:xfrm>
            <a:off x="5128022" y="2011550"/>
            <a:ext cx="1954718" cy="36463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563C130-CECF-4B62-A10D-1C66ACCFA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06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A5FC41-5604-4238-A1ED-8245AD26CE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4617" r="-80" b="6230"/>
          <a:stretch/>
        </p:blipFill>
        <p:spPr>
          <a:xfrm>
            <a:off x="5111646" y="2035257"/>
            <a:ext cx="1968708" cy="3646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A255DD-3693-4BAF-99AF-045D4D52A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59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703D39-A670-4DAD-B621-E79AA3BE92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8085"/>
          <a:stretch/>
        </p:blipFill>
        <p:spPr>
          <a:xfrm>
            <a:off x="5130166" y="2041525"/>
            <a:ext cx="1931668" cy="36156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2940A4-5D37-4190-919E-E8E20229A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5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8" name="Grafik 7" descr="Ein Bild, das Baum enthält.&#10;&#10;Automatisch generierte Beschreibung">
            <a:extLst>
              <a:ext uri="{FF2B5EF4-FFF2-40B4-BE49-F238E27FC236}">
                <a16:creationId xmlns:a16="http://schemas.microsoft.com/office/drawing/2014/main" id="{D1F0507A-8890-428B-82B6-78CE0F09DE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 b="6070"/>
          <a:stretch/>
        </p:blipFill>
        <p:spPr>
          <a:xfrm>
            <a:off x="5128022" y="2011550"/>
            <a:ext cx="1954718" cy="36463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4C213E2-F670-4B72-971A-DCE76A6D4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92555"/>
      </p:ext>
    </p:extLst>
  </p:cSld>
  <p:clrMapOvr>
    <a:masterClrMapping/>
  </p:clrMapOvr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Tropfen</Template>
  <TotalTime>0</TotalTime>
  <Words>237</Words>
  <Application>Microsoft Office PowerPoint</Application>
  <PresentationFormat>Breitbild</PresentationFormat>
  <Paragraphs>72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Symbol</vt:lpstr>
      <vt:lpstr>Tw Cen MT</vt:lpstr>
      <vt:lpstr>Tropfen</vt:lpstr>
      <vt:lpstr>WeatherApp</vt:lpstr>
      <vt:lpstr>Unseres Team</vt:lpstr>
      <vt:lpstr>Inhaltsverzeichnis</vt:lpstr>
      <vt:lpstr>Unsere Ziele</vt:lpstr>
      <vt:lpstr>Inhaltsverzeichnis</vt:lpstr>
      <vt:lpstr>Unser Ergebnis</vt:lpstr>
      <vt:lpstr>Unser Ergebnis</vt:lpstr>
      <vt:lpstr>Unser Ergebnis</vt:lpstr>
      <vt:lpstr>Unser Ergebnis</vt:lpstr>
      <vt:lpstr>Unser Ergebnis</vt:lpstr>
      <vt:lpstr>Unser Ergebnis</vt:lpstr>
      <vt:lpstr>Inhaltsverzeichnis</vt:lpstr>
      <vt:lpstr>Herausforderungen</vt:lpstr>
      <vt:lpstr>Inhaltsverzeichnis</vt:lpstr>
      <vt:lpstr>Unsere Lösungen</vt:lpstr>
      <vt:lpstr>Inhaltsverzeichnis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WeatherApp</dc:title>
  <dc:creator>Leandro Ferreira</dc:creator>
  <cp:lastModifiedBy>Steingruber Bastian</cp:lastModifiedBy>
  <cp:revision>57</cp:revision>
  <dcterms:created xsi:type="dcterms:W3CDTF">2019-05-16T10:04:08Z</dcterms:created>
  <dcterms:modified xsi:type="dcterms:W3CDTF">2019-05-17T08:15:55Z</dcterms:modified>
</cp:coreProperties>
</file>